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851025" indent="-1301750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702050" indent="-2605088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5554663" indent="-3908425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7405688" indent="-5211763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 userDrawn="1">
          <p15:clr>
            <a:srgbClr val="A4A3A4"/>
          </p15:clr>
        </p15:guide>
        <p15:guide id="2" pos="10206" userDrawn="1">
          <p15:clr>
            <a:srgbClr val="A4A3A4"/>
          </p15:clr>
        </p15:guide>
        <p15:guide id="3" orient="horz" pos="13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B93"/>
    <a:srgbClr val="533B87"/>
    <a:srgbClr val="EA5C37"/>
    <a:srgbClr val="FFF0DD"/>
    <a:srgbClr val="72517F"/>
    <a:srgbClr val="D0D8E8"/>
    <a:srgbClr val="C42A67"/>
    <a:srgbClr val="03283D"/>
    <a:srgbClr val="003C16"/>
    <a:srgbClr val="007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F9C14-872A-4983-A411-5B160EE5D5DB}" v="6" dt="2025-09-29T01:43:35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1670" y="302"/>
      </p:cViewPr>
      <p:guideLst>
        <p:guide orient="horz" pos="11340"/>
        <p:guide pos="10206"/>
        <p:guide orient="horz" pos="13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são Hortegal" userId="c82852e4137ae1af" providerId="LiveId" clId="{C0FEEAA5-AC5D-4F36-A057-417865FE45E8}"/>
    <pc:docChg chg="undo custSel addSld delSld modSld modMainMaster">
      <pc:chgData name="Sansão Hortegal" userId="c82852e4137ae1af" providerId="LiveId" clId="{C0FEEAA5-AC5D-4F36-A057-417865FE45E8}" dt="2025-01-02T22:17:44.206" v="65" actId="14100"/>
      <pc:docMkLst>
        <pc:docMk/>
      </pc:docMkLst>
      <pc:sldChg chg="modSp mod">
        <pc:chgData name="Sansão Hortegal" userId="c82852e4137ae1af" providerId="LiveId" clId="{C0FEEAA5-AC5D-4F36-A057-417865FE45E8}" dt="2025-01-02T22:17:44.206" v="65" actId="14100"/>
        <pc:sldMkLst>
          <pc:docMk/>
          <pc:sldMk cId="3108744740" sldId="256"/>
        </pc:sldMkLst>
      </pc:sldChg>
      <pc:sldChg chg="new del">
        <pc:chgData name="Sansão Hortegal" userId="c82852e4137ae1af" providerId="LiveId" clId="{C0FEEAA5-AC5D-4F36-A057-417865FE45E8}" dt="2025-01-02T22:12:37.397" v="13" actId="47"/>
        <pc:sldMkLst>
          <pc:docMk/>
          <pc:sldMk cId="3933059491" sldId="257"/>
        </pc:sldMkLst>
      </pc:sldChg>
      <pc:sldMasterChg chg="modSldLayout">
        <pc:chgData name="Sansão Hortegal" userId="c82852e4137ae1af" providerId="LiveId" clId="{C0FEEAA5-AC5D-4F36-A057-417865FE45E8}" dt="2025-01-02T22:16:15.923" v="43" actId="207"/>
        <pc:sldMasterMkLst>
          <pc:docMk/>
          <pc:sldMasterMk cId="0" sldId="2147483648"/>
        </pc:sldMasterMkLst>
        <pc:sldLayoutChg chg="delSp modSp mod setBg">
          <pc:chgData name="Sansão Hortegal" userId="c82852e4137ae1af" providerId="LiveId" clId="{C0FEEAA5-AC5D-4F36-A057-417865FE45E8}" dt="2025-01-02T22:16:15.923" v="43" actId="207"/>
          <pc:sldLayoutMkLst>
            <pc:docMk/>
            <pc:sldMasterMk cId="0" sldId="2147483648"/>
            <pc:sldLayoutMk cId="1364879766" sldId="2147483649"/>
          </pc:sldLayoutMkLst>
        </pc:sldLayoutChg>
        <pc:sldLayoutChg chg="delSp modSp mod setBg">
          <pc:chgData name="Sansão Hortegal" userId="c82852e4137ae1af" providerId="LiveId" clId="{C0FEEAA5-AC5D-4F36-A057-417865FE45E8}" dt="2025-01-02T22:15:41.848" v="42"/>
          <pc:sldLayoutMkLst>
            <pc:docMk/>
            <pc:sldMasterMk cId="0" sldId="2147483648"/>
            <pc:sldLayoutMk cId="3757482328" sldId="2147483650"/>
          </pc:sldLayoutMkLst>
        </pc:sldLayoutChg>
      </pc:sldMasterChg>
    </pc:docChg>
  </pc:docChgLst>
  <pc:docChgLst>
    <pc:chgData name="Sansão Hortegal" userId="c82852e4137ae1af" providerId="LiveId" clId="{9D2E911E-EB46-4474-9EF9-970EDA6F9D50}"/>
    <pc:docChg chg="addSld delSld modMainMaster">
      <pc:chgData name="Sansão Hortegal" userId="c82852e4137ae1af" providerId="LiveId" clId="{9D2E911E-EB46-4474-9EF9-970EDA6F9D50}" dt="2025-09-29T01:43:53.044" v="7" actId="47"/>
      <pc:docMkLst>
        <pc:docMk/>
      </pc:docMkLst>
      <pc:sldChg chg="new del">
        <pc:chgData name="Sansão Hortegal" userId="c82852e4137ae1af" providerId="LiveId" clId="{9D2E911E-EB46-4474-9EF9-970EDA6F9D50}" dt="2025-09-29T01:43:53.044" v="7" actId="47"/>
        <pc:sldMkLst>
          <pc:docMk/>
          <pc:sldMk cId="180229047" sldId="257"/>
        </pc:sldMkLst>
      </pc:sldChg>
      <pc:sldMasterChg chg="modSldLayout">
        <pc:chgData name="Sansão Hortegal" userId="c82852e4137ae1af" providerId="LiveId" clId="{9D2E911E-EB46-4474-9EF9-970EDA6F9D50}" dt="2025-09-29T01:43:35.838" v="5"/>
        <pc:sldMasterMkLst>
          <pc:docMk/>
          <pc:sldMasterMk cId="0" sldId="2147483648"/>
        </pc:sldMasterMkLst>
        <pc:sldLayoutChg chg="setBg">
          <pc:chgData name="Sansão Hortegal" userId="c82852e4137ae1af" providerId="LiveId" clId="{9D2E911E-EB46-4474-9EF9-970EDA6F9D50}" dt="2025-09-29T01:43:23.300" v="3"/>
          <pc:sldLayoutMkLst>
            <pc:docMk/>
            <pc:sldMasterMk cId="0" sldId="2147483648"/>
            <pc:sldLayoutMk cId="1364879766" sldId="2147483649"/>
          </pc:sldLayoutMkLst>
        </pc:sldLayoutChg>
        <pc:sldLayoutChg chg="setBg">
          <pc:chgData name="Sansão Hortegal" userId="c82852e4137ae1af" providerId="LiveId" clId="{9D2E911E-EB46-4474-9EF9-970EDA6F9D50}" dt="2025-09-29T01:43:35.838" v="5"/>
          <pc:sldLayoutMkLst>
            <pc:docMk/>
            <pc:sldMasterMk cId="0" sldId="2147483648"/>
            <pc:sldLayoutMk cId="3757482328" sldId="21474836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9" y="9418946"/>
            <a:ext cx="21961475" cy="3283565"/>
          </a:xfrm>
          <a:prstGeom prst="rect">
            <a:avLst/>
          </a:prstGeom>
        </p:spPr>
        <p:txBody>
          <a:bodyPr/>
          <a:lstStyle>
            <a:lvl1pPr marL="0" marR="0" indent="0" algn="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533B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Autor 1</a:t>
            </a:r>
            <a:br>
              <a:rPr lang="pt-BR" dirty="0"/>
            </a:br>
            <a:r>
              <a:rPr lang="pt-BR" dirty="0"/>
              <a:t>Autor 2</a:t>
            </a:r>
            <a:br>
              <a:rPr lang="pt-BR" dirty="0"/>
            </a:br>
            <a:r>
              <a:rPr lang="pt-BR" dirty="0"/>
              <a:t>Autor 3</a:t>
            </a:r>
            <a:br>
              <a:rPr lang="pt-BR" dirty="0"/>
            </a:br>
            <a:r>
              <a:rPr lang="pt-BR" dirty="0"/>
              <a:t>Autor 4</a:t>
            </a:r>
            <a:br>
              <a:rPr lang="pt-BR" dirty="0"/>
            </a:br>
            <a:r>
              <a:rPr lang="pt-BR" dirty="0"/>
              <a:t>Autor 5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60865" y="7225607"/>
            <a:ext cx="21974026" cy="2160240"/>
          </a:xfrm>
          <a:prstGeom prst="rect">
            <a:avLst/>
          </a:prstGeom>
        </p:spPr>
        <p:txBody>
          <a:bodyPr/>
          <a:lstStyle>
            <a:lvl1pPr marL="0" marR="0" indent="0" algn="ct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EA5C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13648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848" y="10081260"/>
            <a:ext cx="29164359" cy="28514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8BA26-8C0E-7CC0-0B4C-859DEDFE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D0AA-EABE-4AC1-B4C4-26CF04AF76DE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D98FFE-7819-96BC-64BC-86C08311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F2BB2C-4F29-FEB5-0CA6-402E2713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C281-F41B-496D-9A70-774565C9C8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68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4"/>
            <a:ext cx="7290912" cy="3686460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4" y="1730224"/>
            <a:ext cx="21332667" cy="368646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8EC10-3B42-D166-C6AE-F0FB066C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AC90-7D45-4B3B-BF7B-0F29F1B5BC40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8A015-9C75-035E-74E0-76D70296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6F54A4-B8DB-760A-90C0-CBCDA1F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D37-425A-4AE2-9B94-D67B08EE4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93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9" y="9418946"/>
            <a:ext cx="21961475" cy="3283565"/>
          </a:xfrm>
          <a:prstGeom prst="rect">
            <a:avLst/>
          </a:prstGeom>
        </p:spPr>
        <p:txBody>
          <a:bodyPr/>
          <a:lstStyle>
            <a:lvl1pPr marL="0" marR="0" indent="0" algn="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Autor 1</a:t>
            </a:r>
            <a:br>
              <a:rPr lang="pt-BR" dirty="0"/>
            </a:br>
            <a:r>
              <a:rPr lang="pt-BR" dirty="0"/>
              <a:t>Autor 2</a:t>
            </a:r>
            <a:br>
              <a:rPr lang="pt-BR" dirty="0"/>
            </a:br>
            <a:r>
              <a:rPr lang="pt-BR" dirty="0"/>
              <a:t>Autor 3</a:t>
            </a:r>
            <a:br>
              <a:rPr lang="pt-BR" dirty="0"/>
            </a:br>
            <a:r>
              <a:rPr lang="pt-BR" dirty="0"/>
              <a:t>Autor 4</a:t>
            </a:r>
            <a:br>
              <a:rPr lang="pt-BR" dirty="0"/>
            </a:br>
            <a:r>
              <a:rPr lang="pt-BR" dirty="0"/>
              <a:t>Autor 5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60865" y="7225607"/>
            <a:ext cx="21974026" cy="2160240"/>
          </a:xfrm>
          <a:prstGeom prst="rect">
            <a:avLst/>
          </a:prstGeom>
        </p:spPr>
        <p:txBody>
          <a:bodyPr/>
          <a:lstStyle>
            <a:lvl1pPr marL="0" marR="0" indent="0" algn="ct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EA5C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375748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5"/>
            <a:ext cx="27543443" cy="8581072"/>
          </a:xfrm>
          <a:prstGeom prst="rect">
            <a:avLst/>
          </a:prstGeo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97743-B132-0967-5D76-87B75328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A582-477F-40C1-BB91-5843013E36A4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D3CE7-E745-10B5-8CB0-C144E75E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B5E896-16D8-8925-DB35-D4D964F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2E68-7AD3-4C3B-A945-97FA8129D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4" y="10081264"/>
            <a:ext cx="14311790" cy="28513567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4"/>
            <a:ext cx="14311790" cy="28513567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BE7C19-4314-8F28-A94F-C4484CF4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39E4-4A3D-4239-838F-BBC5447446E9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DC0301-6129-6132-E61A-38DBCE0F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D89B3EA-B5A4-4DE3-B9C1-82C8405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15A0-6845-418D-AB63-829B82A050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9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51E2E5F-9524-AE4B-0AE8-E3E987B8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19DC-2B68-4EC9-8E29-A57D20A561A0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9C5C310-F77C-3455-DEB2-76C4EDDF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9555797-F6CB-8D05-CE85-625E23FE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E602-70C3-4A65-B6D6-B96C88FB0C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689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C8A184C-CB07-48BB-2CC3-E833D8F0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55CE-4AB7-4B75-A96E-2A5F38C04580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22E7482-312E-948E-B4E1-73533FE8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600B740-C6F0-001B-BF0D-A7E32ADA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B3CE-EC89-4198-924A-C7080B87A4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75FA113-47A8-D6EA-40AC-7F59BC23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EE79-2456-49C5-B7DB-487FE4164445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06C6ACC-6117-5625-2DBB-17D9B887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192E8D-9010-536F-1046-1E13213C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B216-21C3-42AF-8413-4958A17B9B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2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8" cy="7320914"/>
          </a:xfrm>
          <a:prstGeom prst="rect">
            <a:avLst/>
          </a:prstGeo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21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5"/>
            <a:ext cx="10660708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2215758-52D9-5407-9AE7-620830E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AF89-13C2-4CCE-A0F7-F2031566B9E5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8F87E46-3F30-68B3-F071-309944EC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85E5653-0338-34D1-4903-20661EFB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995D-580C-472D-956E-D82FFEDFAA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091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F4DFB63-C856-D1FC-467D-2CD04EEF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7AD4-35FC-4D53-A081-C411809EA871}" type="datetimeFigureOut">
              <a:rPr lang="pt-BR" altLang="pt-BR"/>
              <a:pPr>
                <a:defRPr/>
              </a:pPr>
              <a:t>28/09/2025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815B10B-589D-1D5E-ECFE-7CC68B21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0D6871E-3776-2B8C-3671-D22D08D0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D797-D4F6-442C-B4D1-D991B6F5CE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497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0" fontAlgn="base" hangingPunct="0"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6pPr>
      <a:lvl7pPr marL="9144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7pPr>
      <a:lvl8pPr marL="13716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8pPr>
      <a:lvl9pPr marL="18288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9pPr>
    </p:titleStyle>
    <p:bodyStyle>
      <a:lvl1pPr marL="1157288" indent="-1157288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506663" indent="-963613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8576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40067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9437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7117"/>
              </p:ext>
            </p:extLst>
          </p:nvPr>
        </p:nvGraphicFramePr>
        <p:xfrm>
          <a:off x="3889377" y="12961620"/>
          <a:ext cx="11941175" cy="455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r>
                        <a:rPr lang="pt-BR" sz="3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RESUMO</a:t>
                      </a: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r>
                        <a:rPr 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INTRODUÇÃO</a:t>
                      </a: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r>
                        <a:rPr 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MÉTODO</a:t>
                      </a: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80542"/>
              </p:ext>
            </p:extLst>
          </p:nvPr>
        </p:nvGraphicFramePr>
        <p:xfrm>
          <a:off x="16506657" y="12944815"/>
          <a:ext cx="11941175" cy="455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/>
                          <a:ea typeface="MS PGothic"/>
                        </a:rPr>
                        <a:t>RESULTADOS  E DISCUSSÃO</a:t>
                      </a:r>
                      <a:endParaRPr lang="pt-BR" altLang="pt-BR" sz="3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CONCLUSÃO</a:t>
                      </a: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REFERÊNCIAS</a:t>
                      </a:r>
                      <a:r>
                        <a:rPr lang="pt-BR" altLang="pt-BR" sz="3400" b="1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 BIBLIOGRÁFICAS</a:t>
                      </a:r>
                      <a:endParaRPr lang="pt-BR" altLang="pt-BR" sz="3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T="54864" marB="54864">
                    <a:solidFill>
                      <a:srgbClr val="7D3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44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21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essentia</dc:creator>
  <cp:lastModifiedBy>Sansão Hortegal</cp:lastModifiedBy>
  <cp:revision>323</cp:revision>
  <dcterms:created xsi:type="dcterms:W3CDTF">2009-04-08T16:42:09Z</dcterms:created>
  <dcterms:modified xsi:type="dcterms:W3CDTF">2025-09-29T01:43:55Z</dcterms:modified>
</cp:coreProperties>
</file>